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5"/>
  </p:notesMasterIdLst>
  <p:sldIdLst>
    <p:sldId id="287" r:id="rId4"/>
    <p:sldId id="256" r:id="rId5"/>
    <p:sldId id="288" r:id="rId6"/>
    <p:sldId id="297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317" r:id="rId15"/>
    <p:sldId id="298" r:id="rId16"/>
    <p:sldId id="300" r:id="rId17"/>
    <p:sldId id="301" r:id="rId18"/>
    <p:sldId id="286" r:id="rId19"/>
    <p:sldId id="316" r:id="rId20"/>
    <p:sldId id="302" r:id="rId21"/>
    <p:sldId id="303" r:id="rId22"/>
    <p:sldId id="304" r:id="rId23"/>
    <p:sldId id="305" r:id="rId24"/>
    <p:sldId id="306" r:id="rId25"/>
    <p:sldId id="307" r:id="rId26"/>
    <p:sldId id="309" r:id="rId27"/>
    <p:sldId id="308" r:id="rId28"/>
    <p:sldId id="310" r:id="rId29"/>
    <p:sldId id="311" r:id="rId30"/>
    <p:sldId id="312" r:id="rId31"/>
    <p:sldId id="313" r:id="rId32"/>
    <p:sldId id="314" r:id="rId33"/>
    <p:sldId id="315" r:id="rId3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38ABBE9-BE67-43B1-ACFC-C41A692A05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76EA31A-B887-47C9-9989-9A387C3714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C7A90E7A-70F2-40CC-A929-D04E712EA6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B42A4BDF-4DA5-43B6-A939-AB10D71B3387}"/>
              </a:ext>
            </a:extLst>
          </p:cNvPr>
          <p:cNvSpPr txBox="1">
            <a:spLocks/>
          </p:cNvSpPr>
          <p:nvPr/>
        </p:nvSpPr>
        <p:spPr>
          <a:xfrm>
            <a:off x="707009" y="4181827"/>
            <a:ext cx="10991655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第十课 人工智慧的影响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4EF2F3E-EBBC-401C-9E63-F98255F5AA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extensively, widely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A73F9AE-2073-4BBE-ABD3-058A37E087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广泛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4622E5E-7C0F-43E3-86F0-8B80E55D92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guǎngfàn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D6740A8-D221-4DC9-8CEC-056F4C25A8E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857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953B791-174C-4E74-B69F-73D3317645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apply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5923B6D-AD79-4525-BCFA-27D7F71F24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应用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FC098C5-93D0-4222-A65B-C0B3F18FAE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yìngyòng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46479C3-3C62-405B-AD2E-A78993CBE21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74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8C4CC0C-F841-4545-A96A-7C78328C0C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field, realm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5CD7F07-DB73-4CB1-B773-4AC12A414A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领域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F476E63-F17A-4FC7-9C2C-71493E262A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lǐngyù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5008C4D2-86F3-4983-BC0C-257C52B0359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102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8C4CC0C-F841-4545-A96A-7C78328C0C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finance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5CD7F07-DB73-4CB1-B773-4AC12A414A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金融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F476E63-F17A-4FC7-9C2C-71493E262A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jīnróng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9771389-2B29-407A-B1E7-DA8BC9E6603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9233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E9A24B6-A4FB-4ABD-A857-FE60E43CCD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advantage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A849A4D-A684-4521-9F97-BEAEBAE4EE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优点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2323D37-F95B-4A96-80CB-49D2D3B60E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yōudiǎn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E8121C2-CA88-44A5-8BBE-C3D2B41E3EB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977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169D874-C381-4F1D-BBF9-8114EDE7E8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automatic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96FF202-B31B-4FED-A693-A91FAD96AC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自动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479E76C-F8BF-4C04-95EC-8494C509EA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zìdòng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F46DEBF-E282-44DD-BFD9-A9C9F8C6AD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0604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robot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机器人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jīqìrén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F3F2E1-F407-41C0-8034-8901BE868B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120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drone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无人机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wúrénjī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D8D71C5-F6D1-4B07-AE0B-BA0B73F9BAF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7727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2C057C2-1392-4B40-954B-336CCCDBB5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driving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EC4F0F6-A176-4D9F-A349-A2F039ADC0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驾驶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E0BA933-96E9-47A5-A84D-470A9918AC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jiàshǐ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4188A7B-5A99-4CCB-901F-02A9F4CCABD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336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7E9FE3B-9CBB-4F53-8A2C-865B1C82CE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heavy and tiresome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AFC7B42-7BD5-4446-88E8-0221CDD58A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粗重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ED416D8-F476-42D0-B199-E25A25B19D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cūzhòng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7549102-DE8B-4EAA-9DFE-38887C30A13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135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topic for discussion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话题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huàtí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69141D4-E5B6-465A-8276-E3194050DD8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EF73B01-CF82-48F3-B6A9-6B56303811E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assist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0AFA03B-0A86-4FBB-9941-26DB892012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协助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C62DCCB-BD75-4AFD-9E88-BBDA4C4C8A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xiézhù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407A163-186B-4E03-AFDF-FE3713ED4AE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4160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66FC80A-E2F8-49BB-981C-A07625E9E4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accurate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C069269-EB22-4B93-93F3-14F8274CA3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准确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CB1BF36-9871-4023-B1A4-AC1734D41D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zhǔnquè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D77FF8D-44F2-4BB2-8647-BDBF5897770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2173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2C3496-9A32-44CB-91C3-5F7B9D9F97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diagnosis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9C84973-0E0F-4080-B457-F32D1AF206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诊断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AAFA8C0-C343-43D1-BBD4-7C7E11B43C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zhěnduàn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99DA0BA-0141-42AC-B3CB-D199459FC1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342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DEEF43C-E081-45E4-90B2-F4859AD808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monitor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6BF6CC2-4BEF-47CB-A0C9-052F5996F0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监看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23737AC-6390-483B-9C18-5C08C8040E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jiānkàn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65007ED-0A50-433F-899F-97B5F72E07B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9870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49F1049-2E31-45EE-8E3A-C251DB30FD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simulated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53D9A5D-3621-4C89-B4A6-24366D4DC2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模拟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E208786-4BEF-4AA1-B9FC-A02DCF6618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mónǐ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A4D7449-0BE7-4BD8-A488-AAC089A36E9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1952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CFA5617-F965-4B3E-94AD-F1B5F84049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training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87AAE9B-300E-4C9A-ABA5-A659215CC4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训练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FD1A33A-3149-4F07-8986-56E51B6808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xùnliàn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A735D3D-3247-44B9-8A53-24895C507F9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1800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7C29611-A54C-43EE-8309-DA8C49A41F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scenario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0F0BC1A-B5FE-45A9-9E85-76F254FF67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情境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3346BE3-FBED-4D9C-934A-0EBF3FABF5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qíngjìng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A792E66-631D-4D3D-A306-91A10EC03A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9486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9F0DDB4-3127-4A75-8526-577D32830A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threaten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2A46425-9C29-4B8A-859F-8CC8D01C63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威胁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BD9DB1E-4412-4B01-A27A-CCE6385D68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wēixié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ABEEFEC-88A3-41B9-A27F-B3FBC4E2A8E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4330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8CAC52A-F85D-4786-A457-00A16229C7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factory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6E73DE1-3847-4138-BA69-D163AFC89B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工厂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6DE2B5E-5C7C-460D-AF0C-7D682FAFF6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gōngchǎng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32BD6C5-BE0B-4578-9ABB-0A73A8F3F0D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3559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D2F8AD6-555E-4F9F-98D2-D8469A14C5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fixed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5F47E76-4704-49F1-8347-65D5351456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固定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9EE62E9-AFAA-41C4-91A1-A8199C0C2E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gùdìng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72E5864-87DF-4B82-BD4C-5E98573EF6C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804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D2EC62B-C178-4D03-99E7-86DA33C318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launch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D63C229-C21D-470A-9E0B-F1643363F7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推出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9F5CF20-6201-4113-AEFD-6751493D6C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tuīchū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67DBB52-5D49-4F5F-B711-FB1A84835FD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7135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C15AC65-727F-4674-9563-B848DC2CFF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ordering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80BD531-C258-41F0-96ED-051CE09477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点餐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A829AA6-3C1C-4212-B86F-8FA5CAF398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diǎn</a:t>
            </a:r>
            <a:r>
              <a:rPr lang="en-US" altLang="zh-TW" dirty="0"/>
              <a:t> </a:t>
            </a:r>
            <a:r>
              <a:rPr lang="en-US" altLang="zh-TW" dirty="0" err="1"/>
              <a:t>cān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561B8B5-7E12-401D-9D08-A6ACA650562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1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B056D7D-FBC7-4EBF-872C-6344144593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 conclusion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9F48A0B-19B3-41D3-A08D-C09268CA9F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总之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37D10F5-5389-4DFA-8FCB-2F106EE29E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zǒngzhī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66C2101-F8F1-4E37-8B61-D09FF89D100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447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883FD8B-57C8-45DB-89C7-739361EF1E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program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68F4598-2FC9-41EF-B252-3DA92380C8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程式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FDFA05D-86C8-42E5-BD8C-43BB1B907C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0706F04-9D14-4261-9F0D-21F1139655D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348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0FCD53-4207-4FC6-A09C-9E9137A10E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cognition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C212495-492D-48C3-A5FC-E3EDFF8444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认知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FB1DB11-7F7F-4681-997D-801B327A1D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rènzhī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E09F949-A896-4CC2-A8E3-D08316BAA25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422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E624550-015E-4E43-BBFF-5925326CB3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imitate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B443B8D-BF5F-496D-A09E-1673269B19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模仿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22CDE7-5E03-4C54-B596-093C82D890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mófǎng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5792C29-AB0F-4057-AEDA-05CFEBC6462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35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352A83C-192D-42B9-87C9-135FF3325E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goal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B6107AC-73F1-4759-A7AB-523C80055E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目标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984AA52-1048-4A1A-9A7F-4DE0E603E8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mùbiāo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46802A0-20B5-4F8E-9CB9-999D5F5EE93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757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E2B28DF-7050-4350-93C1-0100EBDACE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understand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3D97213-195E-4038-A3B3-62D7A6A001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理解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2C9AD12-3357-4D88-9251-D6176BF486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lǐjiě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C83B552-E571-4C18-A6A8-4EC2466578A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602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01882AF-4044-499C-B614-033D7ED48A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improve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944E037-3D74-496D-9546-A6E525D48C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改进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5B29EEE-9560-4C43-AD03-87D4F52195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gǎijìn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EAF1C11-36B6-4DEF-8F73-B04C44BB75C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592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228</Words>
  <Application>Microsoft Office PowerPoint</Application>
  <PresentationFormat>寬螢幕</PresentationFormat>
  <Paragraphs>151</Paragraphs>
  <Slides>31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31</vt:i4>
      </vt:variant>
    </vt:vector>
  </HeadingPairs>
  <TitlesOfParts>
    <vt:vector size="40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话题</vt:lpstr>
      <vt:lpstr>推出</vt:lpstr>
      <vt:lpstr>程式</vt:lpstr>
      <vt:lpstr>认知</vt:lpstr>
      <vt:lpstr>模仿</vt:lpstr>
      <vt:lpstr>目标</vt:lpstr>
      <vt:lpstr>理解</vt:lpstr>
      <vt:lpstr>改进</vt:lpstr>
      <vt:lpstr>广泛</vt:lpstr>
      <vt:lpstr>应用</vt:lpstr>
      <vt:lpstr>领域</vt:lpstr>
      <vt:lpstr>金融</vt:lpstr>
      <vt:lpstr>优点</vt:lpstr>
      <vt:lpstr>自动</vt:lpstr>
      <vt:lpstr>机器人</vt:lpstr>
      <vt:lpstr>无人机</vt:lpstr>
      <vt:lpstr>驾驶</vt:lpstr>
      <vt:lpstr>粗重</vt:lpstr>
      <vt:lpstr>协助</vt:lpstr>
      <vt:lpstr>准确</vt:lpstr>
      <vt:lpstr>诊断</vt:lpstr>
      <vt:lpstr>监看</vt:lpstr>
      <vt:lpstr>模拟</vt:lpstr>
      <vt:lpstr>训练</vt:lpstr>
      <vt:lpstr>情境</vt:lpstr>
      <vt:lpstr>威胁</vt:lpstr>
      <vt:lpstr>工厂</vt:lpstr>
      <vt:lpstr>固定</vt:lpstr>
      <vt:lpstr>点餐</vt:lpstr>
      <vt:lpstr>总之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34</cp:revision>
  <dcterms:created xsi:type="dcterms:W3CDTF">2024-07-26T00:45:44Z</dcterms:created>
  <dcterms:modified xsi:type="dcterms:W3CDTF">2026-04-24T07:45:52Z</dcterms:modified>
</cp:coreProperties>
</file>